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B80E0-2452-4A30-B699-9A4247376371}" type="datetimeFigureOut">
              <a:rPr lang="en-US" smtClean="0"/>
              <a:t>31-Jan-24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B1577-5D63-4EC1-A32E-5E36647F3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CF68-F275-49FE-AB6E-7A5ACA33E6A0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3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F13DF-864A-48B2-9559-000B571C02C9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822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4BBE6-FAB2-4061-9BFF-5DBD0185CCD4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33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1B756-331D-4B7C-91F7-E6F77C8B5CA2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0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A477-1088-4965-8BC1-DA7C51C494C8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78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82ED-5DB8-4DF2-B90D-CE8FADB7F4BA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00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DCDE5-AB2B-4F80-9323-1FBE4A0807C0}" type="datetime1">
              <a:rPr lang="en-GB" smtClean="0"/>
              <a:t>31/01/2024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79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4AA7C-5A3C-402F-85DC-82BE42960AFA}" type="datetime1">
              <a:rPr lang="en-GB" smtClean="0"/>
              <a:t>31/01/2024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8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F2669-781D-427D-BB7E-D6E92493F6C1}" type="datetime1">
              <a:rPr lang="en-GB" smtClean="0"/>
              <a:t>31/01/2024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86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DA91B-0F35-40AD-B957-5231DB11FEC5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7EBD-4E1A-445B-914C-E6EE62F098F2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4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5E12E-3E58-4645-9DC2-F24829BF9E08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28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5239" y="1313474"/>
            <a:ext cx="9144000" cy="1324903"/>
          </a:xfrm>
        </p:spPr>
        <p:txBody>
          <a:bodyPr>
            <a:noAutofit/>
          </a:bodyPr>
          <a:lstStyle/>
          <a:p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Advances in Civil &amp; Environmental Engineering, UET TAXILA Pakistan. </a:t>
            </a:r>
            <a:b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(ICACEE-2024)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3164" y="2974282"/>
            <a:ext cx="9144000" cy="165576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“Topic of Talk”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04" y="53474"/>
            <a:ext cx="1260000" cy="1260000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D568F76-730C-333B-D99C-3DFB97875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6" y="13911"/>
            <a:ext cx="1278918" cy="12995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02C7C-7E45-F3C9-C22C-214DC822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83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Strictly follow the guidelines.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use this template for the presentation.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use white background with black (the most suitable template for the presentation).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day and time of presentation will be shared on conference website (Session Schedule).  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share the presentation by 15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Feb 2024 to keep the record and avoid inconvenience.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presentation time should be between 15 minutes.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Q/A Session of 5 minutes will be arranged after presentation.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slide numbers at the right bottom corner. 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presenter should be well dressed and in formal dressing.  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03" y="68174"/>
            <a:ext cx="1076758" cy="1076758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5EBDF37-D7F8-9530-12B8-7B92413619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49308" y="68172"/>
            <a:ext cx="1076758" cy="10941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37B04-75C9-54E9-7691-11B6D665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531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/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recorded sessions, we will send the questions to the respective speakers from the audience with their details (we will be handling the correspondence, you need to just respond).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11377C-F220-F284-5CB3-C45955AC7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03" y="68174"/>
            <a:ext cx="1076758" cy="1076758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F4878B2-518E-DC2B-1CE5-B2903E1E87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49308" y="68172"/>
            <a:ext cx="1076758" cy="10941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C0052-7C93-E679-D69F-C628CB8C4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10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dirty="0"/>
          </a:p>
          <a:p>
            <a:pPr marL="0" indent="0" algn="ctr">
              <a:buNone/>
            </a:pPr>
            <a:r>
              <a:rPr lang="en-GB" sz="6000" dirty="0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E206D5-2EB8-DFE6-E266-9AAB4E090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03" y="68174"/>
            <a:ext cx="1076758" cy="1076758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6616473-1357-DBC0-8EBE-CE9A42F0C4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49308" y="68172"/>
            <a:ext cx="1076758" cy="109414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1C2FBC-8EFA-4333-27A7-E50B2F0D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451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173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3rd International Conference on Advances in Civil &amp; Environmental Engineering, UET TAXILA Pakistan.  (ICACEE-2024)</vt:lpstr>
      <vt:lpstr>Guidelines for Presentation</vt:lpstr>
      <vt:lpstr>Guidelines for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Afaq Ahmad</dc:creator>
  <cp:lastModifiedBy>Ghufran Ahmed</cp:lastModifiedBy>
  <cp:revision>24</cp:revision>
  <dcterms:created xsi:type="dcterms:W3CDTF">2022-01-14T00:12:38Z</dcterms:created>
  <dcterms:modified xsi:type="dcterms:W3CDTF">2024-01-31T08:31:11Z</dcterms:modified>
</cp:coreProperties>
</file>